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Open Sans" charset="1" panose="020B0606030504020204"/>
      <p:regular r:id="rId17"/>
    </p:embeddedFont>
    <p:embeddedFont>
      <p:font typeface="Open Sans Bold" charset="1" panose="020B0806030504020204"/>
      <p:regular r:id="rId18"/>
    </p:embeddedFont>
    <p:embeddedFont>
      <p:font typeface="Noto Sans T Chinese" charset="1" panose="020B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https://www.commarts.com/project/4955/elaine-s-bagels-posters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https://www.commarts.com/project/15300/caesars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www.behance.net/gallery/45155653/hate-speech-in-Poland" TargetMode="External" Type="http://schemas.openxmlformats.org/officeDocument/2006/relationships/hyperlink"/><Relationship Id="rId4" Target="../media/image2.png" Type="http://schemas.openxmlformats.org/officeDocument/2006/relationships/image"/><Relationship Id="rId5" Target="https://www.behance.net/gallery/45155653/hate-speech-in-Poland" TargetMode="External" Type="http://schemas.openxmlformats.org/officeDocument/2006/relationships/hyperlink"/><Relationship Id="rId6" Target="../media/image3.png" Type="http://schemas.openxmlformats.org/officeDocument/2006/relationships/image"/><Relationship Id="rId7" Target="https://www.behance.net/gallery/45155653/hate-speech-in-Poland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https://www.pinterest.com/pin/3096293487540333/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https://www.pinterest.com/pin/140806217505850/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https://www.pinterest.com/pin/379006124876198872/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https://www.economist.com/weeklyedition/2017-06-10?utm_source=pinterest&amp;utm_medium=social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https://www.commarts.com/project/21098/death-of-a-salesman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https://www.commarts.com/project/17834/rivoli-eyezone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https://www.commarts.com/project/24711/steppenwolf40-of-mice-and-men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7430289"/>
            <a:ext cx="16230600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41071205H洪芷葳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4511040"/>
            <a:ext cx="16230600" cy="136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60"/>
              </a:lnSpc>
            </a:pPr>
            <a:r>
              <a:rPr lang="en-US" b="true" sz="96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一句話一張海報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94368" y="1028700"/>
            <a:ext cx="4117573" cy="6862622"/>
          </a:xfrm>
          <a:custGeom>
            <a:avLst/>
            <a:gdLst/>
            <a:ahLst/>
            <a:cxnLst/>
            <a:rect r="r" b="b" t="t" l="l"/>
            <a:pathLst>
              <a:path h="6862622" w="4117573">
                <a:moveTo>
                  <a:pt x="0" y="0"/>
                </a:moveTo>
                <a:lnTo>
                  <a:pt x="4117573" y="0"/>
                </a:lnTo>
                <a:lnTo>
                  <a:pt x="4117573" y="6862622"/>
                </a:lnTo>
                <a:lnTo>
                  <a:pt x="0" y="6862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084120" y="1028700"/>
            <a:ext cx="4117573" cy="6862622"/>
          </a:xfrm>
          <a:custGeom>
            <a:avLst/>
            <a:gdLst/>
            <a:ahLst/>
            <a:cxnLst/>
            <a:rect r="r" b="b" t="t" l="l"/>
            <a:pathLst>
              <a:path h="6862622" w="4117573">
                <a:moveTo>
                  <a:pt x="0" y="0"/>
                </a:moveTo>
                <a:lnTo>
                  <a:pt x="4117573" y="0"/>
                </a:lnTo>
                <a:lnTo>
                  <a:pt x="4117573" y="6862622"/>
                </a:lnTo>
                <a:lnTo>
                  <a:pt x="0" y="68626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>
            <a:hlinkClick r:id="rId5" tooltip="https://www.commarts.com/project/4955/elaine-s-bagels-posters"/>
          </p:cNvPr>
          <p:cNvSpPr/>
          <p:nvPr/>
        </p:nvSpPr>
        <p:spPr>
          <a:xfrm flipH="false" flipV="false" rot="0">
            <a:off x="12176059" y="1028700"/>
            <a:ext cx="4117573" cy="6862622"/>
          </a:xfrm>
          <a:custGeom>
            <a:avLst/>
            <a:gdLst/>
            <a:ahLst/>
            <a:cxnLst/>
            <a:rect r="r" b="b" t="t" l="l"/>
            <a:pathLst>
              <a:path h="6862622" w="4117573">
                <a:moveTo>
                  <a:pt x="0" y="0"/>
                </a:moveTo>
                <a:lnTo>
                  <a:pt x="4117573" y="0"/>
                </a:lnTo>
                <a:lnTo>
                  <a:pt x="4117573" y="6862622"/>
                </a:lnTo>
                <a:lnTo>
                  <a:pt x="0" y="68626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1678" y="8007863"/>
            <a:ext cx="858464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甚麼口味的貝果我們家都有賣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777362"/>
            <a:ext cx="3785820" cy="4732275"/>
          </a:xfrm>
          <a:custGeom>
            <a:avLst/>
            <a:gdLst/>
            <a:ahLst/>
            <a:cxnLst/>
            <a:rect r="r" b="b" t="t" l="l"/>
            <a:pathLst>
              <a:path h="4732275" w="3785820">
                <a:moveTo>
                  <a:pt x="0" y="0"/>
                </a:moveTo>
                <a:lnTo>
                  <a:pt x="3785820" y="0"/>
                </a:lnTo>
                <a:lnTo>
                  <a:pt x="3785820" y="4732276"/>
                </a:lnTo>
                <a:lnTo>
                  <a:pt x="0" y="47322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177018" y="2777362"/>
            <a:ext cx="3785820" cy="4732275"/>
          </a:xfrm>
          <a:custGeom>
            <a:avLst/>
            <a:gdLst/>
            <a:ahLst/>
            <a:cxnLst/>
            <a:rect r="r" b="b" t="t" l="l"/>
            <a:pathLst>
              <a:path h="4732275" w="3785820">
                <a:moveTo>
                  <a:pt x="0" y="0"/>
                </a:moveTo>
                <a:lnTo>
                  <a:pt x="3785820" y="0"/>
                </a:lnTo>
                <a:lnTo>
                  <a:pt x="3785820" y="4732276"/>
                </a:lnTo>
                <a:lnTo>
                  <a:pt x="0" y="47322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324461" y="2777362"/>
            <a:ext cx="3785820" cy="4732275"/>
          </a:xfrm>
          <a:custGeom>
            <a:avLst/>
            <a:gdLst/>
            <a:ahLst/>
            <a:cxnLst/>
            <a:rect r="r" b="b" t="t" l="l"/>
            <a:pathLst>
              <a:path h="4732275" w="3785820">
                <a:moveTo>
                  <a:pt x="0" y="0"/>
                </a:moveTo>
                <a:lnTo>
                  <a:pt x="3785820" y="0"/>
                </a:lnTo>
                <a:lnTo>
                  <a:pt x="3785820" y="4732276"/>
                </a:lnTo>
                <a:lnTo>
                  <a:pt x="0" y="473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>
            <a:hlinkClick r:id="rId6" tooltip="https://www.commarts.com/project/15300/caesars"/>
          </p:cNvPr>
          <p:cNvSpPr/>
          <p:nvPr/>
        </p:nvSpPr>
        <p:spPr>
          <a:xfrm flipH="false" flipV="false" rot="0">
            <a:off x="13473480" y="2777362"/>
            <a:ext cx="3785820" cy="4732275"/>
          </a:xfrm>
          <a:custGeom>
            <a:avLst/>
            <a:gdLst/>
            <a:ahLst/>
            <a:cxnLst/>
            <a:rect r="r" b="b" t="t" l="l"/>
            <a:pathLst>
              <a:path h="4732275" w="3785820">
                <a:moveTo>
                  <a:pt x="0" y="0"/>
                </a:moveTo>
                <a:lnTo>
                  <a:pt x="3785820" y="0"/>
                </a:lnTo>
                <a:lnTo>
                  <a:pt x="3785820" y="4732276"/>
                </a:lnTo>
                <a:lnTo>
                  <a:pt x="0" y="47322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521517" y="8007863"/>
            <a:ext cx="924496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這間百貨公司什麼服務都有都賣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hlinkClick r:id="rId3" tooltip="https://www.behance.net/gallery/45155653/hate-speech-in-Poland"/>
          </p:cNvPr>
          <p:cNvSpPr/>
          <p:nvPr/>
        </p:nvSpPr>
        <p:spPr>
          <a:xfrm flipH="false" flipV="false" rot="0">
            <a:off x="2095644" y="1028700"/>
            <a:ext cx="4490385" cy="6353418"/>
          </a:xfrm>
          <a:custGeom>
            <a:avLst/>
            <a:gdLst/>
            <a:ahLst/>
            <a:cxnLst/>
            <a:rect r="r" b="b" t="t" l="l"/>
            <a:pathLst>
              <a:path h="6353418" w="4490385">
                <a:moveTo>
                  <a:pt x="0" y="0"/>
                </a:moveTo>
                <a:lnTo>
                  <a:pt x="4490385" y="0"/>
                </a:lnTo>
                <a:lnTo>
                  <a:pt x="4490385" y="6353418"/>
                </a:lnTo>
                <a:lnTo>
                  <a:pt x="0" y="63534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>
            <a:hlinkClick r:id="rId5" tooltip="https://www.behance.net/gallery/45155653/hate-speech-in-Poland"/>
          </p:cNvPr>
          <p:cNvSpPr/>
          <p:nvPr/>
        </p:nvSpPr>
        <p:spPr>
          <a:xfrm flipH="false" flipV="false" rot="0">
            <a:off x="6898828" y="1028700"/>
            <a:ext cx="4489602" cy="6356958"/>
          </a:xfrm>
          <a:custGeom>
            <a:avLst/>
            <a:gdLst/>
            <a:ahLst/>
            <a:cxnLst/>
            <a:rect r="r" b="b" t="t" l="l"/>
            <a:pathLst>
              <a:path h="6356958" w="4489602">
                <a:moveTo>
                  <a:pt x="0" y="0"/>
                </a:moveTo>
                <a:lnTo>
                  <a:pt x="4489601" y="0"/>
                </a:lnTo>
                <a:lnTo>
                  <a:pt x="4489601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>
            <a:hlinkClick r:id="rId7" tooltip="https://www.behance.net/gallery/45155653/hate-speech-in-Poland"/>
          </p:cNvPr>
          <p:cNvSpPr/>
          <p:nvPr/>
        </p:nvSpPr>
        <p:spPr>
          <a:xfrm flipH="false" flipV="false" rot="0">
            <a:off x="11702754" y="1028700"/>
            <a:ext cx="4489602" cy="6356958"/>
          </a:xfrm>
          <a:custGeom>
            <a:avLst/>
            <a:gdLst/>
            <a:ahLst/>
            <a:cxnLst/>
            <a:rect r="r" b="b" t="t" l="l"/>
            <a:pathLst>
              <a:path h="6356958" w="4489602">
                <a:moveTo>
                  <a:pt x="0" y="0"/>
                </a:moveTo>
                <a:lnTo>
                  <a:pt x="4489602" y="0"/>
                </a:lnTo>
                <a:lnTo>
                  <a:pt x="4489602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172378" y="8007863"/>
            <a:ext cx="594324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仇恨言論像武器一樣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hlinkClick r:id="rId3" tooltip="https://www.pinterest.com/pin/3096293487540333/"/>
          </p:cNvPr>
          <p:cNvSpPr/>
          <p:nvPr/>
        </p:nvSpPr>
        <p:spPr>
          <a:xfrm flipH="false" flipV="false" rot="0">
            <a:off x="1028700" y="1081846"/>
            <a:ext cx="6284699" cy="8123307"/>
          </a:xfrm>
          <a:custGeom>
            <a:avLst/>
            <a:gdLst/>
            <a:ahLst/>
            <a:cxnLst/>
            <a:rect r="r" b="b" t="t" l="l"/>
            <a:pathLst>
              <a:path h="8123307" w="6284699">
                <a:moveTo>
                  <a:pt x="0" y="0"/>
                </a:moveTo>
                <a:lnTo>
                  <a:pt x="6284699" y="0"/>
                </a:lnTo>
                <a:lnTo>
                  <a:pt x="6284699" y="8123308"/>
                </a:lnTo>
                <a:lnTo>
                  <a:pt x="0" y="81233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11389" y="4190365"/>
            <a:ext cx="7800941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網路上的一舉一動都可能造成傷害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hlinkClick r:id="rId3" tooltip="https://www.pinterest.com/pin/140806217505850/"/>
          </p:cNvPr>
          <p:cNvSpPr/>
          <p:nvPr/>
        </p:nvSpPr>
        <p:spPr>
          <a:xfrm flipH="false" flipV="false" rot="0">
            <a:off x="1028700" y="1028700"/>
            <a:ext cx="5803667" cy="8229600"/>
          </a:xfrm>
          <a:custGeom>
            <a:avLst/>
            <a:gdLst/>
            <a:ahLst/>
            <a:cxnLst/>
            <a:rect r="r" b="b" t="t" l="l"/>
            <a:pathLst>
              <a:path h="8229600" w="5803667">
                <a:moveTo>
                  <a:pt x="0" y="0"/>
                </a:moveTo>
                <a:lnTo>
                  <a:pt x="5803667" y="0"/>
                </a:lnTo>
                <a:lnTo>
                  <a:pt x="580366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11389" y="4652327"/>
            <a:ext cx="82324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鍵盤俠的威力跟手榴彈一樣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hlinkClick r:id="rId3" tooltip="https://www.pinterest.com/pin/379006124876198872/"/>
          </p:cNvPr>
          <p:cNvSpPr/>
          <p:nvPr/>
        </p:nvSpPr>
        <p:spPr>
          <a:xfrm flipH="false" flipV="false" rot="0">
            <a:off x="1028700" y="1028700"/>
            <a:ext cx="5832389" cy="8229600"/>
          </a:xfrm>
          <a:custGeom>
            <a:avLst/>
            <a:gdLst/>
            <a:ahLst/>
            <a:cxnLst/>
            <a:rect r="r" b="b" t="t" l="l"/>
            <a:pathLst>
              <a:path h="8229600" w="5832389">
                <a:moveTo>
                  <a:pt x="0" y="0"/>
                </a:moveTo>
                <a:lnTo>
                  <a:pt x="5832389" y="0"/>
                </a:lnTo>
                <a:lnTo>
                  <a:pt x="58323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11389" y="4652327"/>
            <a:ext cx="5302968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言論像被囚禁的鳥一樣不自由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hlinkClick r:id="rId3" tooltip="https://www.economist.com/weeklyedition/2017-06-10?utm_source=pinterest&amp;utm_medium=social"/>
          </p:cNvPr>
          <p:cNvSpPr/>
          <p:nvPr/>
        </p:nvSpPr>
        <p:spPr>
          <a:xfrm flipH="false" flipV="false" rot="0">
            <a:off x="1028700" y="1028700"/>
            <a:ext cx="6258251" cy="8229600"/>
          </a:xfrm>
          <a:custGeom>
            <a:avLst/>
            <a:gdLst/>
            <a:ahLst/>
            <a:cxnLst/>
            <a:rect r="r" b="b" t="t" l="l"/>
            <a:pathLst>
              <a:path h="8229600" w="6258251">
                <a:moveTo>
                  <a:pt x="0" y="0"/>
                </a:moveTo>
                <a:lnTo>
                  <a:pt x="6258251" y="0"/>
                </a:lnTo>
                <a:lnTo>
                  <a:pt x="62582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11389" y="4652327"/>
            <a:ext cx="530296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網路言論的恐怖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hlinkClick r:id="rId3" tooltip="https://www.commarts.com/project/21098/death-of-a-salesman"/>
          </p:cNvPr>
          <p:cNvSpPr/>
          <p:nvPr/>
        </p:nvSpPr>
        <p:spPr>
          <a:xfrm flipH="false" flipV="false" rot="0">
            <a:off x="2650223" y="1028700"/>
            <a:ext cx="4176522" cy="8229600"/>
          </a:xfrm>
          <a:custGeom>
            <a:avLst/>
            <a:gdLst/>
            <a:ahLst/>
            <a:cxnLst/>
            <a:rect r="r" b="b" t="t" l="l"/>
            <a:pathLst>
              <a:path h="8229600" w="4176522">
                <a:moveTo>
                  <a:pt x="0" y="0"/>
                </a:moveTo>
                <a:lnTo>
                  <a:pt x="4176522" y="0"/>
                </a:lnTo>
                <a:lnTo>
                  <a:pt x="41765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11389" y="3728402"/>
            <a:ext cx="5302968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業務之死</a:t>
            </a:r>
          </a:p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業務每天日復一日做一樣的事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hlinkClick r:id="rId3" tooltip="https://www.commarts.com/project/17834/rivoli-eyezone"/>
          </p:cNvPr>
          <p:cNvSpPr/>
          <p:nvPr/>
        </p:nvSpPr>
        <p:spPr>
          <a:xfrm flipH="false" flipV="false" rot="0">
            <a:off x="2236996" y="1028700"/>
            <a:ext cx="5184648" cy="8229600"/>
          </a:xfrm>
          <a:custGeom>
            <a:avLst/>
            <a:gdLst/>
            <a:ahLst/>
            <a:cxnLst/>
            <a:rect r="r" b="b" t="t" l="l"/>
            <a:pathLst>
              <a:path h="8229600" w="5184648">
                <a:moveTo>
                  <a:pt x="0" y="0"/>
                </a:moveTo>
                <a:lnTo>
                  <a:pt x="5184648" y="0"/>
                </a:lnTo>
                <a:lnTo>
                  <a:pt x="51846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11389" y="4652327"/>
            <a:ext cx="684468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不是每個人都這麼獨特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hlinkClick r:id="rId3" tooltip="https://www.commarts.com/project/24711/steppenwolf40-of-mice-and-men"/>
          </p:cNvPr>
          <p:cNvSpPr/>
          <p:nvPr/>
        </p:nvSpPr>
        <p:spPr>
          <a:xfrm flipH="false" flipV="false" rot="0">
            <a:off x="1028700" y="1248737"/>
            <a:ext cx="5189771" cy="7789525"/>
          </a:xfrm>
          <a:custGeom>
            <a:avLst/>
            <a:gdLst/>
            <a:ahLst/>
            <a:cxnLst/>
            <a:rect r="r" b="b" t="t" l="l"/>
            <a:pathLst>
              <a:path h="7789525" w="5189771">
                <a:moveTo>
                  <a:pt x="0" y="0"/>
                </a:moveTo>
                <a:lnTo>
                  <a:pt x="5189771" y="0"/>
                </a:lnTo>
                <a:lnTo>
                  <a:pt x="5189771" y="7789526"/>
                </a:lnTo>
                <a:lnTo>
                  <a:pt x="0" y="77895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11389" y="4652327"/>
            <a:ext cx="5302968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女性如同老鼠一樣渺小被掌控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DAGUTS3UIsE</dc:identifier>
  <dcterms:modified xsi:type="dcterms:W3CDTF">2011-08-01T06:04:30Z</dcterms:modified>
  <cp:revision>1</cp:revision>
  <dc:title>海報十張</dc:title>
</cp:coreProperties>
</file>

<file path=docProps/thumbnail.jpeg>
</file>